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/>
    <p:restoredTop sz="94721"/>
  </p:normalViewPr>
  <p:slideViewPr>
    <p:cSldViewPr snapToGrid="0">
      <p:cViewPr varScale="1">
        <p:scale>
          <a:sx n="93" d="100"/>
          <a:sy n="93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09/18/2023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18.09.2023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18.09.2023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18.09.2023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18.09.2023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18.09.2023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18.09.2023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18.09.2023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18.09.2023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18.09.2023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18.09.2023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18.09.2023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18.09.2023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arxiv.org/abs/2108.1148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rxiv.org/abs/1710.10903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4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molecules, delivery routes,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5F23D2-79D5-03C6-E7FC-EBB83FC563E5}"/>
              </a:ext>
            </a:extLst>
          </p:cNvPr>
          <p:cNvSpPr txBox="1"/>
          <p:nvPr/>
        </p:nvSpPr>
        <p:spPr>
          <a:xfrm>
            <a:off x="8665048" y="125009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application example: </a:t>
            </a:r>
            <a:r>
              <a:rPr lang="en-GB" dirty="0">
                <a:hlinkClick r:id="rId7"/>
              </a:rPr>
              <a:t>Google 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43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as well as node</a:t>
            </a:r>
            <a:r>
              <a:rPr lang="en-GB" sz="2400" dirty="0"/>
              <a:t> (vertex), edge (link), and global attributes/features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learned as representation (graph encoder,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115961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387461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2513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34063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3624604"/>
            <a:ext cx="5113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5855681"/>
            <a:ext cx="605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424166" y="5015828"/>
            <a:ext cx="1756654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563264-398A-E9A5-18EB-4206EB25391E}"/>
              </a:ext>
            </a:extLst>
          </p:cNvPr>
          <p:cNvSpPr txBox="1"/>
          <p:nvPr/>
        </p:nvSpPr>
        <p:spPr>
          <a:xfrm>
            <a:off x="6952736" y="5982728"/>
            <a:ext cx="517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potentially also generative (decoder): e.g., generating routes for traveling salesman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3EC8D-8531-6FB8-6266-3D2E4D99E845}"/>
              </a:ext>
            </a:extLst>
          </p:cNvPr>
          <p:cNvSpPr txBox="1"/>
          <p:nvPr/>
        </p:nvSpPr>
        <p:spPr>
          <a:xfrm>
            <a:off x="8254468" y="53412"/>
            <a:ext cx="38698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often, </a:t>
            </a:r>
            <a:r>
              <a:rPr lang="en-GB" dirty="0" err="1"/>
              <a:t>transductive</a:t>
            </a:r>
            <a:r>
              <a:rPr lang="en-GB" dirty="0"/>
              <a:t> setting: just one partially labelled graph rather than training and test graphs/samples (as in usual inductive ML setting)</a:t>
            </a:r>
          </a:p>
        </p:txBody>
      </p:sp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8759"/>
            <a:ext cx="10515600" cy="16182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</a:t>
            </a:r>
            <a:r>
              <a:rPr lang="en-GB" sz="2600" dirty="0">
                <a:effectLst/>
              </a:rPr>
              <a:t>)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e.g., transformers in NLP operating over complete graph of words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GAT</a:t>
            </a:r>
            <a:r>
              <a:rPr lang="en-GB" sz="2000" dirty="0"/>
              <a:t>)</a:t>
            </a:r>
            <a:endParaRPr lang="en-DE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5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effectLst/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 from translation invariance of convolutions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 from permutation invariance of graph nodes: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need for </a:t>
            </a:r>
            <a:r>
              <a:rPr lang="en-GB" sz="2600" dirty="0"/>
              <a:t>p</a:t>
            </a:r>
            <a:r>
              <a:rPr lang="en-DE" sz="2600" dirty="0"/>
              <a:t>ermutation-equivariant GNN layers with 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5674</TotalTime>
  <Words>2677</Words>
  <Application>Microsoft Office PowerPoint</Application>
  <PresentationFormat>Widescreen</PresentationFormat>
  <Paragraphs>389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Wick, Felix</cp:lastModifiedBy>
  <cp:revision>130</cp:revision>
  <dcterms:created xsi:type="dcterms:W3CDTF">2022-07-19T12:07:36Z</dcterms:created>
  <dcterms:modified xsi:type="dcterms:W3CDTF">2023-09-18T14:05:45Z</dcterms:modified>
</cp:coreProperties>
</file>